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1320" y="-234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F09D-2132-44F8-B87B-48B0C7750700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9C5B3-2048-4AF4-BE99-51E8C42435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: </a:t>
            </a:r>
          </a:p>
          <a:p>
            <a:pPr algn="ctr"/>
            <a:r>
              <a:rPr lang="en-US" dirty="0"/>
              <a:t>You can use this </a:t>
            </a:r>
            <a:r>
              <a:rPr lang="en-US" dirty="0" err="1"/>
              <a:t>Powerpoint</a:t>
            </a:r>
            <a:r>
              <a:rPr lang="en-US" dirty="0"/>
              <a:t> template as-is, or as a reference for your own presentation, reusing the logos of the sponsors.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André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9C5B3-2048-4AF4-BE99-51E8C4243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2S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3A5830-63F1-27D2-9687-D4C689057A4A}"/>
              </a:ext>
            </a:extLst>
          </p:cNvPr>
          <p:cNvSpPr/>
          <p:nvPr userDrawn="1"/>
        </p:nvSpPr>
        <p:spPr>
          <a:xfrm>
            <a:off x="0" y="1099828"/>
            <a:ext cx="12192000" cy="4996900"/>
          </a:xfrm>
          <a:prstGeom prst="rect">
            <a:avLst/>
          </a:prstGeom>
          <a:gradFill>
            <a:gsLst>
              <a:gs pos="94000">
                <a:srgbClr val="0070C0"/>
              </a:gs>
              <a:gs pos="0">
                <a:schemeClr val="bg1"/>
              </a:gs>
              <a:gs pos="98000">
                <a:schemeClr val="bg1"/>
              </a:gs>
              <a:gs pos="69000">
                <a:srgbClr val="0070C0"/>
              </a:gs>
              <a:gs pos="48000">
                <a:srgbClr val="0070C0"/>
              </a:gs>
              <a:gs pos="7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CCFFB1-272A-5B19-F313-3BC74C80E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9492" y="1991072"/>
            <a:ext cx="8121998" cy="1359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8B1CFB-FDAA-0111-2B27-8B0FA318D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879" y="3943790"/>
            <a:ext cx="7765044" cy="120357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ED3A7D-588A-5918-AC97-B4BD74BDC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473" y="366959"/>
            <a:ext cx="1768238" cy="4852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BD0441-4E1D-BDBD-BC27-2B099FBB22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709" y="351017"/>
            <a:ext cx="1657559" cy="5171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8454BC-ECF1-1151-E7B9-338B971612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3520" y="332641"/>
            <a:ext cx="1842330" cy="4121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53C747-C96C-B9BA-F155-906B34AFE6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2390" y="197469"/>
            <a:ext cx="766610" cy="8304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CF6020-4480-EF81-081A-38E282913A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5455" y="373980"/>
            <a:ext cx="1001468" cy="37079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8841E56-A5FC-82B5-8E88-B157046C4441}"/>
              </a:ext>
            </a:extLst>
          </p:cNvPr>
          <p:cNvSpPr txBox="1">
            <a:spLocks/>
          </p:cNvSpPr>
          <p:nvPr userDrawn="1"/>
        </p:nvSpPr>
        <p:spPr>
          <a:xfrm>
            <a:off x="3251602" y="5919050"/>
            <a:ext cx="6505321" cy="65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GO2S 2024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 June 3-4 , Hôtel de la Région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928763-93C0-1905-2137-4F65DBD352F9}"/>
              </a:ext>
            </a:extLst>
          </p:cNvPr>
          <p:cNvSpPr txBox="1"/>
          <p:nvPr userDrawn="1"/>
        </p:nvSpPr>
        <p:spPr>
          <a:xfrm>
            <a:off x="226150" y="-65986"/>
            <a:ext cx="255871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GO</a:t>
            </a:r>
            <a:r>
              <a:rPr lang="en-US" sz="5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2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S</a:t>
            </a:r>
          </a:p>
          <a:p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AA81A-88DF-9C46-43FF-FAC27941CB5A}"/>
              </a:ext>
            </a:extLst>
          </p:cNvPr>
          <p:cNvSpPr>
            <a:spLocks noChangeAspect="1"/>
          </p:cNvSpPr>
          <p:nvPr userDrawn="1"/>
        </p:nvSpPr>
        <p:spPr>
          <a:xfrm>
            <a:off x="368033" y="747518"/>
            <a:ext cx="2382579" cy="6907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C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E4459D-CEA3-87A0-DC51-983F39A9C85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4687" y="761273"/>
            <a:ext cx="3400277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</a:rPr>
              <a:t>G</a:t>
            </a:r>
            <a:r>
              <a:rPr lang="en-US" sz="1400" b="1" dirty="0">
                <a:solidFill>
                  <a:srgbClr val="0066CC"/>
                </a:solidFill>
              </a:rPr>
              <a:t>uided </a:t>
            </a:r>
            <a:r>
              <a:rPr lang="en-US" sz="1600" b="1" dirty="0">
                <a:solidFill>
                  <a:srgbClr val="0066CC"/>
                </a:solidFill>
              </a:rPr>
              <a:t>O</a:t>
            </a:r>
            <a:r>
              <a:rPr lang="en-US" sz="1400" b="1" dirty="0">
                <a:solidFill>
                  <a:srgbClr val="0066CC"/>
                </a:solidFill>
              </a:rPr>
              <a:t>ptics </a:t>
            </a:r>
            <a:r>
              <a:rPr lang="en-US" sz="1400" dirty="0">
                <a:solidFill>
                  <a:srgbClr val="404040"/>
                </a:solidFill>
              </a:rPr>
              <a:t>&amp;</a:t>
            </a:r>
            <a:r>
              <a:rPr lang="en-US" sz="1400" b="1" dirty="0">
                <a:solidFill>
                  <a:srgbClr val="0066CC"/>
                </a:solidFill>
              </a:rPr>
              <a:t> </a:t>
            </a:r>
            <a:r>
              <a:rPr lang="en-US" sz="1600" b="1" dirty="0">
                <a:solidFill>
                  <a:srgbClr val="FFC000"/>
                </a:solidFill>
              </a:rPr>
              <a:t>S</a:t>
            </a:r>
            <a:r>
              <a:rPr lang="en-US" sz="1400" b="1" dirty="0">
                <a:solidFill>
                  <a:srgbClr val="FFC000"/>
                </a:solidFill>
              </a:rPr>
              <a:t>ensor </a:t>
            </a:r>
            <a:r>
              <a:rPr lang="en-US" sz="1600" b="1" dirty="0">
                <a:solidFill>
                  <a:srgbClr val="FFC000"/>
                </a:solidFill>
              </a:rPr>
              <a:t>S</a:t>
            </a:r>
            <a:r>
              <a:rPr lang="en-US" sz="1400" b="1" dirty="0">
                <a:solidFill>
                  <a:srgbClr val="FFC000"/>
                </a:solidFill>
              </a:rPr>
              <a:t>ystems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65511FC-F02C-479B-663B-0DEA2BBE351E}"/>
              </a:ext>
            </a:extLst>
          </p:cNvPr>
          <p:cNvSpPr txBox="1"/>
          <p:nvPr userDrawn="1"/>
        </p:nvSpPr>
        <p:spPr>
          <a:xfrm>
            <a:off x="244643" y="1122512"/>
            <a:ext cx="306974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CONFERENCE 2024 LYON</a:t>
            </a:r>
          </a:p>
        </p:txBody>
      </p:sp>
    </p:spTree>
    <p:extLst>
      <p:ext uri="{BB962C8B-B14F-4D97-AF65-F5344CB8AC3E}">
        <p14:creationId xmlns:p14="http://schemas.microsoft.com/office/powerpoint/2010/main" val="136470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0D5FB-2B6E-948A-AFDA-43CB5334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E987B9-33F3-188F-F9D3-5CB3CBEEF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A8F080-0119-2C36-504E-2A80CAC9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BA618-3CA8-6277-CB74-6AA5EC92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17ECEF-4BDD-5332-50D7-7F75037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245200-A3D6-BC77-3AB4-6F75E6EDF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6C2BAD-5136-2521-4A02-149633020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FA220-59DD-7F25-73C1-C6D64288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60AAEA-0281-3AB3-DCD3-1F24106A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2A1074-3269-74C4-1CD0-03C55F0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F4032-9123-C818-3C17-703A4595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E5783-B5F3-5529-65FD-81B77A62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BD85B-19C6-A54B-2A7E-49B38FA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F7738-1B7A-8A5B-60CF-85A9FD5F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68FD5-CBD8-2EB9-F31D-4AB652D3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DBDCD-971F-0F67-4D8B-FD0C4135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664890-9360-CC31-DC58-DF9CACDBD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4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6DE0F-B763-DC26-E5CB-1F4E0F32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D11DD-175C-B8A7-8950-A9A8CE0CE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CDC023-FB1C-34B9-0914-CB3E3937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DF4DDB-80A4-18A0-BCA5-E481F44E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32497D-CEB7-5512-61D9-11AB27C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6D2ADB-2807-792B-85DD-8574138B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087FB-928C-493B-EF21-B112A681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4FE64-6401-CB57-8A6A-F4B20645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C7E317-8235-51A1-E51A-2694FF69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A13931-2B1F-6D29-225B-BC066E934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2015C8-B97C-9D02-07B0-CC21A6D3A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012938-6B36-DD61-1722-8D043FEC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AC9ED9-8EBA-1BE9-5B1E-A20243CF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3BD2DE-2738-D8D9-1A37-B637B0C8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O2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E72BA-93B4-78CE-78B5-99B5444E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277202"/>
            <a:ext cx="10515600" cy="455757"/>
          </a:xfrm>
        </p:spPr>
        <p:txBody>
          <a:bodyPr>
            <a:normAutofit/>
          </a:bodyPr>
          <a:lstStyle>
            <a:lvl1pPr>
              <a:defRPr sz="3600"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1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B17B788-8490-8CB3-F581-3AC8CE16D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912" y="5708787"/>
            <a:ext cx="766610" cy="8304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67430F-3517-8AF2-7E8E-92F652470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7793" y="3960606"/>
            <a:ext cx="1768238" cy="4852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A4E2C2-0908-C55A-9F6D-8053F0B4D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563" y="4006036"/>
            <a:ext cx="1768237" cy="5517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11A932-0A60-78C2-C4AC-D30B05168B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370" y="5881480"/>
            <a:ext cx="2331099" cy="5214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9FBC0A-5ADE-5390-0A66-23DDE29989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1042" y="5938638"/>
            <a:ext cx="1001468" cy="3707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D491C6-71ED-89E1-5DAB-E2FDC28CF425}"/>
              </a:ext>
            </a:extLst>
          </p:cNvPr>
          <p:cNvSpPr>
            <a:spLocks/>
          </p:cNvSpPr>
          <p:nvPr userDrawn="1"/>
        </p:nvSpPr>
        <p:spPr>
          <a:xfrm>
            <a:off x="0" y="1276727"/>
            <a:ext cx="12168000" cy="2412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C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257B2B-F6DD-73D7-65E9-9ED9139997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89198" y="1280279"/>
            <a:ext cx="5213603" cy="24414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2389EB-D5FD-D02B-3F01-3E0558940A7E}"/>
              </a:ext>
            </a:extLst>
          </p:cNvPr>
          <p:cNvSpPr txBox="1"/>
          <p:nvPr userDrawn="1"/>
        </p:nvSpPr>
        <p:spPr>
          <a:xfrm>
            <a:off x="268188" y="127107"/>
            <a:ext cx="3509731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gneto" panose="04030805050802020D02" pitchFamily="82" charset="0"/>
              </a:rPr>
              <a:t>GO</a:t>
            </a:r>
            <a:r>
              <a:rPr lang="en-US" sz="60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gneto" panose="04030805050802020D02" pitchFamily="82" charset="0"/>
              </a:rPr>
              <a:t>2S</a:t>
            </a:r>
            <a:endParaRPr lang="en-US" sz="54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7284A4-7FF6-A2A5-EDFA-F65694FF31B9}"/>
              </a:ext>
            </a:extLst>
          </p:cNvPr>
          <p:cNvSpPr txBox="1"/>
          <p:nvPr userDrawn="1"/>
        </p:nvSpPr>
        <p:spPr>
          <a:xfrm>
            <a:off x="9383634" y="64521"/>
            <a:ext cx="25401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</a:t>
            </a:r>
            <a:r>
              <a:rPr lang="en-US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</a:t>
            </a:r>
            <a:endParaRPr lang="en-US" sz="13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C64594-3E51-B297-4F70-3BF44176A640}"/>
              </a:ext>
            </a:extLst>
          </p:cNvPr>
          <p:cNvSpPr txBox="1"/>
          <p:nvPr userDrawn="1"/>
        </p:nvSpPr>
        <p:spPr>
          <a:xfrm>
            <a:off x="3215806" y="162663"/>
            <a:ext cx="5760385" cy="584775"/>
          </a:xfrm>
          <a:prstGeom prst="rect">
            <a:avLst/>
          </a:prstGeom>
          <a:noFill/>
          <a:effectLst>
            <a:reflection blurRad="6350" endPos="72000" dir="5400000" sy="-100000" algn="bl" rotWithShape="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</a:rPr>
              <a:t>Guided Optics </a:t>
            </a:r>
            <a:r>
              <a:rPr lang="en-US" sz="3200" dirty="0"/>
              <a:t>&amp; </a:t>
            </a:r>
            <a:r>
              <a:rPr lang="en-US" sz="3200" b="1" dirty="0">
                <a:solidFill>
                  <a:srgbClr val="FFC000"/>
                </a:solidFill>
              </a:rPr>
              <a:t>Sensor Systems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F0FFE3-11CC-EFB3-F2EB-9FFF46D00E6C}"/>
              </a:ext>
            </a:extLst>
          </p:cNvPr>
          <p:cNvSpPr txBox="1"/>
          <p:nvPr userDrawn="1"/>
        </p:nvSpPr>
        <p:spPr>
          <a:xfrm>
            <a:off x="4865930" y="3312420"/>
            <a:ext cx="374467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LYON – Hôtel de Région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8C7690-04D7-3BA5-BA0A-698DDA34FCFB}"/>
              </a:ext>
            </a:extLst>
          </p:cNvPr>
          <p:cNvSpPr txBox="1"/>
          <p:nvPr userDrawn="1"/>
        </p:nvSpPr>
        <p:spPr>
          <a:xfrm>
            <a:off x="9306330" y="2270192"/>
            <a:ext cx="521360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n-US" sz="54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5DB4CCB-F698-C6D7-0D95-8D52CFC360B7}"/>
              </a:ext>
            </a:extLst>
          </p:cNvPr>
          <p:cNvSpPr txBox="1"/>
          <p:nvPr userDrawn="1"/>
        </p:nvSpPr>
        <p:spPr>
          <a:xfrm>
            <a:off x="1645193" y="3993650"/>
            <a:ext cx="9178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attention.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We're now entering a 5-minute Q&amp;A session.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CB7B6B7-9487-9878-C4E9-F20D2C902A67}"/>
              </a:ext>
            </a:extLst>
          </p:cNvPr>
          <p:cNvSpPr txBox="1"/>
          <p:nvPr userDrawn="1"/>
        </p:nvSpPr>
        <p:spPr>
          <a:xfrm>
            <a:off x="874416" y="2696768"/>
            <a:ext cx="1862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June 3-4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F799626-29DD-F864-8EA7-C81796FC3596}"/>
              </a:ext>
            </a:extLst>
          </p:cNvPr>
          <p:cNvSpPr txBox="1"/>
          <p:nvPr userDrawn="1"/>
        </p:nvSpPr>
        <p:spPr>
          <a:xfrm>
            <a:off x="1160437" y="1733084"/>
            <a:ext cx="172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</a:t>
            </a:r>
          </a:p>
        </p:txBody>
      </p:sp>
    </p:spTree>
    <p:extLst>
      <p:ext uri="{BB962C8B-B14F-4D97-AF65-F5344CB8AC3E}">
        <p14:creationId xmlns:p14="http://schemas.microsoft.com/office/powerpoint/2010/main" val="361192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1D2B6-CFE7-3640-F21A-011C2632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2FACC6-11ED-BD6B-663D-5F82646D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E36543-07C8-D813-EC05-EF3720207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148307-661F-95EE-ED22-ACD4F57E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EC22A6-2EAE-56DC-1764-0B04F3D9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C7E1CB-240E-5AAF-B1A6-A28770E7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5E080-950C-4D57-AFCF-2BB22B32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56ED69-C1F2-113E-DC57-23A294DE0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6A3A1E-FE03-18FF-EB7D-0DA1D0C01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F219FF-CFB4-2507-76F0-C023F9D8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818C0-3412-4137-A27E-1F0529DA930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0E79D0-2866-4975-075C-CCE1D4EE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08D1D-775E-CB1E-82A8-F51A69C0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435857-8568-853B-B24F-E0B3F298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538B5-F3A1-A178-DE4D-76222FBF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8E005512-0CEB-AC0C-9C7D-9ABA5AAD8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65AE106-A35D-492B-B7A5-F6708115CA7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96DC1965-7D8F-58A1-B9E8-37C68BF587A3}"/>
              </a:ext>
            </a:extLst>
          </p:cNvPr>
          <p:cNvSpPr txBox="1"/>
          <p:nvPr userDrawn="1"/>
        </p:nvSpPr>
        <p:spPr>
          <a:xfrm>
            <a:off x="718491" y="6042025"/>
            <a:ext cx="1752600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Magneto" panose="040308050508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2400" dirty="0">
                <a:solidFill>
                  <a:srgbClr val="FFCC66"/>
                </a:solidFill>
                <a:effectLst/>
                <a:latin typeface="Magneto" panose="040308050508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465C7CCD-0491-1E02-4FDE-90D0E29DB562}"/>
              </a:ext>
            </a:extLst>
          </p:cNvPr>
          <p:cNvSpPr txBox="1"/>
          <p:nvPr userDrawn="1"/>
        </p:nvSpPr>
        <p:spPr>
          <a:xfrm>
            <a:off x="542518" y="6550224"/>
            <a:ext cx="1797685" cy="319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Guided Optics </a:t>
            </a:r>
            <a:r>
              <a:rPr lang="en-US" sz="800" b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 Systems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3E5A935-4312-890E-D22F-7CA5012B44F6}"/>
              </a:ext>
            </a:extLst>
          </p:cNvPr>
          <p:cNvCxnSpPr/>
          <p:nvPr userDrawn="1"/>
        </p:nvCxnSpPr>
        <p:spPr>
          <a:xfrm>
            <a:off x="797354" y="6550224"/>
            <a:ext cx="9732579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918">
                  <a:srgbClr val="C2A190"/>
                </a:gs>
                <a:gs pos="38000">
                  <a:srgbClr val="EFA167"/>
                </a:gs>
                <a:gs pos="100000">
                  <a:srgbClr val="55A1F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5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CD5E7-ED94-F2B8-8A4A-D02184043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The Presentation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5A2000-0CB7-285A-89B5-76618879A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792" y="5102578"/>
            <a:ext cx="8420100" cy="643595"/>
          </a:xfrm>
        </p:spPr>
        <p:txBody>
          <a:bodyPr/>
          <a:lstStyle/>
          <a:p>
            <a:r>
              <a:rPr lang="en-US" dirty="0"/>
              <a:t>Author(s) , affiliation(s), …</a:t>
            </a:r>
          </a:p>
        </p:txBody>
      </p:sp>
    </p:spTree>
    <p:extLst>
      <p:ext uri="{BB962C8B-B14F-4D97-AF65-F5344CB8AC3E}">
        <p14:creationId xmlns:p14="http://schemas.microsoft.com/office/powerpoint/2010/main" val="96668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DBDBD-A0F3-3805-FFBE-4EED7940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4250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2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</Words>
  <Application>Microsoft Office PowerPoint</Application>
  <PresentationFormat>Grand écran</PresentationFormat>
  <Paragraphs>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Magneto</vt:lpstr>
      <vt:lpstr>Conception personnalisée</vt:lpstr>
      <vt:lpstr>Title of The Presentation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 CHAMPAVERE</dc:creator>
  <cp:lastModifiedBy>ANDRE CHAMPAVERE</cp:lastModifiedBy>
  <cp:revision>8</cp:revision>
  <dcterms:created xsi:type="dcterms:W3CDTF">2024-02-03T22:19:28Z</dcterms:created>
  <dcterms:modified xsi:type="dcterms:W3CDTF">2024-02-04T10:35:37Z</dcterms:modified>
</cp:coreProperties>
</file>